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Lora"/>
      <p:regular r:id="rId19"/>
      <p:bold r:id="rId20"/>
      <p:italic r:id="rId21"/>
      <p:boldItalic r:id="rId22"/>
    </p:embeddedFont>
    <p:embeddedFont>
      <p:font typeface="Bree Serif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bold.fntdata"/><Relationship Id="rId11" Type="http://schemas.openxmlformats.org/officeDocument/2006/relationships/slide" Target="slides/slide6.xml"/><Relationship Id="rId22" Type="http://schemas.openxmlformats.org/officeDocument/2006/relationships/font" Target="fonts/Lora-boldItalic.fntdata"/><Relationship Id="rId10" Type="http://schemas.openxmlformats.org/officeDocument/2006/relationships/slide" Target="slides/slide5.xml"/><Relationship Id="rId21" Type="http://schemas.openxmlformats.org/officeDocument/2006/relationships/font" Target="fonts/Lor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BreeSerif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ora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06c10ccd3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06c10ccd3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06c10ccd3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06c10ccd3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06c10ccd3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06c10ccd3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c10ccd3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c10ccd3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06c10ccd3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06c10ccd3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06c10ccd3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06c10ccd3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06c10ccd3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06c10ccd3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06c10ccd3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06c10ccd3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gif"/><Relationship Id="rId5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9.gif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Relationship Id="rId4" Type="http://schemas.openxmlformats.org/officeDocument/2006/relationships/image" Target="../media/image12.png"/><Relationship Id="rId11" Type="http://schemas.openxmlformats.org/officeDocument/2006/relationships/image" Target="../media/image8.png"/><Relationship Id="rId10" Type="http://schemas.openxmlformats.org/officeDocument/2006/relationships/image" Target="../media/image1.jp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075" y="2692400"/>
            <a:ext cx="1841850" cy="184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" name="Google Shape;129;p13"/>
          <p:cNvSpPr txBox="1"/>
          <p:nvPr>
            <p:ph type="ctrTitle"/>
          </p:nvPr>
        </p:nvSpPr>
        <p:spPr>
          <a:xfrm>
            <a:off x="1858703" y="824408"/>
            <a:ext cx="5361300" cy="144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Augmented Roleplay</a:t>
            </a:r>
            <a:endParaRPr/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1891350" y="2111883"/>
            <a:ext cx="5361300" cy="52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See your adventures as you always imagined them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30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ree Serif"/>
                <a:ea typeface="Bree Serif"/>
                <a:cs typeface="Bree Serif"/>
                <a:sym typeface="Bree Serif"/>
              </a:rPr>
              <a:t>Our Proposal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7390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b="1" lang="es">
                <a:latin typeface="Lora"/>
                <a:ea typeface="Lora"/>
                <a:cs typeface="Lora"/>
                <a:sym typeface="Lora"/>
              </a:rPr>
              <a:t>Solution</a:t>
            </a:r>
            <a:r>
              <a:rPr lang="es">
                <a:latin typeface="Lora"/>
                <a:ea typeface="Lora"/>
                <a:cs typeface="Lora"/>
                <a:sym typeface="Lora"/>
              </a:rPr>
              <a:t>: Theater built through AR cards and managed by a phone App.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s">
                <a:latin typeface="Lora"/>
                <a:ea typeface="Lora"/>
                <a:cs typeface="Lora"/>
                <a:sym typeface="Lora"/>
              </a:rPr>
              <a:t>Localized and Portable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s">
                <a:latin typeface="Lora"/>
                <a:ea typeface="Lora"/>
                <a:cs typeface="Lora"/>
                <a:sym typeface="Lora"/>
              </a:rPr>
              <a:t>Customizable and Limitless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s">
                <a:latin typeface="Lora"/>
                <a:ea typeface="Lora"/>
                <a:cs typeface="Lora"/>
                <a:sym typeface="Lora"/>
              </a:rPr>
              <a:t>Fluid and Permanent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s">
                <a:latin typeface="Lora"/>
                <a:ea typeface="Lora"/>
                <a:cs typeface="Lora"/>
                <a:sym typeface="Lora"/>
              </a:rPr>
              <a:t>Augmented Reality 3D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s">
                <a:latin typeface="Lora"/>
                <a:ea typeface="Lora"/>
                <a:cs typeface="Lora"/>
                <a:sym typeface="Lora"/>
              </a:rPr>
              <a:t>Easy Interaction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s">
                <a:latin typeface="Lora"/>
                <a:ea typeface="Lora"/>
                <a:cs typeface="Lora"/>
                <a:sym typeface="Lora"/>
              </a:rPr>
              <a:t>Plan Ahead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s">
                <a:latin typeface="Lora"/>
                <a:ea typeface="Lora"/>
                <a:cs typeface="Lora"/>
                <a:sym typeface="Lora"/>
              </a:rPr>
              <a:t>Absolutely Free!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937" y="2383451"/>
            <a:ext cx="4095462" cy="205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ree Serif"/>
                <a:ea typeface="Bree Serif"/>
                <a:cs typeface="Bree Serif"/>
                <a:sym typeface="Bree Serif"/>
              </a:rPr>
              <a:t>Localized and Portable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es">
                <a:latin typeface="Lora"/>
                <a:ea typeface="Lora"/>
                <a:cs typeface="Lora"/>
                <a:sym typeface="Lora"/>
              </a:rPr>
              <a:t>Your entire fantasy world inside your phone and a deck of cards/papers.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75" y="2372952"/>
            <a:ext cx="3229925" cy="2320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15"/>
          <p:cNvPicPr preferRelativeResize="0"/>
          <p:nvPr/>
        </p:nvPicPr>
        <p:blipFill rotWithShape="1">
          <a:blip r:embed="rId4">
            <a:alphaModFix/>
          </a:blip>
          <a:srcRect b="33814" l="18830" r="19165" t="11346"/>
          <a:stretch/>
        </p:blipFill>
        <p:spPr>
          <a:xfrm>
            <a:off x="4102925" y="2235875"/>
            <a:ext cx="2399725" cy="119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15"/>
          <p:cNvPicPr preferRelativeResize="0"/>
          <p:nvPr/>
        </p:nvPicPr>
        <p:blipFill rotWithShape="1">
          <a:blip r:embed="rId5">
            <a:alphaModFix/>
          </a:blip>
          <a:srcRect b="28264" l="12385" r="18881" t="11030"/>
          <a:stretch/>
        </p:blipFill>
        <p:spPr>
          <a:xfrm>
            <a:off x="6336525" y="3513225"/>
            <a:ext cx="2250851" cy="111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ree Serif"/>
                <a:ea typeface="Bree Serif"/>
                <a:cs typeface="Bree Serif"/>
                <a:sym typeface="Bree Serif"/>
              </a:rPr>
              <a:t>Augmented Reality 3D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es">
                <a:latin typeface="Lora"/>
                <a:ea typeface="Lora"/>
                <a:cs typeface="Lora"/>
                <a:sym typeface="Lora"/>
              </a:rPr>
              <a:t>Your worlds and characters in spectacular 3D filled with life, exactly how you envisioned them. All while playing in the same room with friends!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650" y="2385400"/>
            <a:ext cx="3101427" cy="2326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4">
            <a:alphaModFix/>
          </a:blip>
          <a:srcRect b="27993" l="15662" r="18613" t="10792"/>
          <a:stretch/>
        </p:blipFill>
        <p:spPr>
          <a:xfrm>
            <a:off x="4768575" y="2536409"/>
            <a:ext cx="3475825" cy="18236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ree Serif"/>
                <a:ea typeface="Bree Serif"/>
                <a:cs typeface="Bree Serif"/>
                <a:sym typeface="Bree Serif"/>
              </a:rPr>
              <a:t>Easy Interaction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●"/>
            </a:pPr>
            <a:r>
              <a:rPr lang="es">
                <a:latin typeface="Lora"/>
                <a:ea typeface="Lora"/>
                <a:cs typeface="Lora"/>
                <a:sym typeface="Lora"/>
              </a:rPr>
              <a:t>Manage your maps, characters, dice and NPCs live through your phone.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62" y="2261324"/>
            <a:ext cx="3124863" cy="2347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28450" l="15794" r="18640" t="11016"/>
          <a:stretch/>
        </p:blipFill>
        <p:spPr>
          <a:xfrm>
            <a:off x="4846200" y="2527150"/>
            <a:ext cx="3020325" cy="157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311700" y="13823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s" sz="1800">
                <a:latin typeface="Lora"/>
                <a:ea typeface="Lora"/>
                <a:cs typeface="Lora"/>
                <a:sym typeface="Lora"/>
              </a:rPr>
              <a:t>Get your session prepared long before it starts. Play as soon as possible!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700" y="1938298"/>
            <a:ext cx="3004349" cy="1883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9" name="Google Shape;16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ree Serif"/>
                <a:ea typeface="Bree Serif"/>
                <a:cs typeface="Bree Serif"/>
                <a:sym typeface="Bree Serif"/>
              </a:rPr>
              <a:t>Plan Ahead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388" y="1925363"/>
            <a:ext cx="3394974" cy="190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941975" y="3871000"/>
            <a:ext cx="3541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ora"/>
                <a:ea typeface="Lora"/>
                <a:cs typeface="Lora"/>
                <a:sym typeface="Lora"/>
              </a:rPr>
              <a:t>Manually draw each one and either do it every time before you play or carry a bunch of giant maps around!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997" y="2216225"/>
            <a:ext cx="1553250" cy="132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4733725" y="3871000"/>
            <a:ext cx="34683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ora"/>
                <a:ea typeface="Lora"/>
                <a:cs typeface="Lora"/>
                <a:sym typeface="Lora"/>
              </a:rPr>
              <a:t>Import a map or create your own using assets, save it on your phone, then use or recycle it as many times you like!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311700" y="13823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s" sz="1800">
                <a:latin typeface="Lora"/>
                <a:ea typeface="Lora"/>
                <a:cs typeface="Lora"/>
                <a:sym typeface="Lora"/>
              </a:rPr>
              <a:t>No more expensive miniatures, no more drawing on worn off Battle Mats, no more carrying a suitcase full of stuff! Just use your phone!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28260" l="16009" r="18780" t="11250"/>
          <a:stretch/>
        </p:blipFill>
        <p:spPr>
          <a:xfrm>
            <a:off x="5020148" y="2311076"/>
            <a:ext cx="3334802" cy="17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ree Serif"/>
                <a:ea typeface="Bree Serif"/>
                <a:cs typeface="Bree Serif"/>
                <a:sym typeface="Bree Serif"/>
              </a:rPr>
              <a:t>The World in your hand. Absolutely Free!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224" y="3000088"/>
            <a:ext cx="988075" cy="84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75" y="2311075"/>
            <a:ext cx="1776551" cy="994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1318" y="4212090"/>
            <a:ext cx="536244" cy="5479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7">
            <a:alphaModFix/>
          </a:blip>
          <a:srcRect b="16673" l="3113" r="2821" t="2895"/>
          <a:stretch/>
        </p:blipFill>
        <p:spPr>
          <a:xfrm>
            <a:off x="2326085" y="2484720"/>
            <a:ext cx="1645875" cy="8653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8">
            <a:alphaModFix/>
          </a:blip>
          <a:srcRect b="1564" l="27058" r="27049" t="1873"/>
          <a:stretch/>
        </p:blipFill>
        <p:spPr>
          <a:xfrm>
            <a:off x="5816177" y="4096049"/>
            <a:ext cx="370703" cy="780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0201" y="4359852"/>
            <a:ext cx="252430" cy="2524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7" name="Google Shape;18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5976" y="4217938"/>
            <a:ext cx="536251" cy="5362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95547" y="4359829"/>
            <a:ext cx="252430" cy="2524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3075" y="3396200"/>
            <a:ext cx="2544181" cy="125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Showcase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End</a:t>
            </a:r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900" y="1712925"/>
            <a:ext cx="1841850" cy="184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00" y="1712925"/>
            <a:ext cx="1841850" cy="184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